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9"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278"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2A1AE6A-5319-46C8-A732-DAB380C4B970}" type="datetimeFigureOut">
              <a:rPr lang="en-US" smtClean="0"/>
              <a:t>2/28/2013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5C4C8604-74A3-446E-AFD6-06AEA4751F3C}"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A1AE6A-5319-46C8-A732-DAB380C4B970}" type="datetimeFigureOut">
              <a:rPr lang="en-US" smtClean="0"/>
              <a:t>2/28/2013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4C8604-74A3-446E-AFD6-06AEA4751F3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A1AE6A-5319-46C8-A732-DAB380C4B970}" type="datetimeFigureOut">
              <a:rPr lang="en-US" smtClean="0"/>
              <a:t>2/28/2013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4C8604-74A3-446E-AFD6-06AEA4751F3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A1AE6A-5319-46C8-A732-DAB380C4B970}" type="datetimeFigureOut">
              <a:rPr lang="en-US" smtClean="0"/>
              <a:t>2/28/2013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4C8604-74A3-446E-AFD6-06AEA4751F3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A1AE6A-5319-46C8-A732-DAB380C4B970}" type="datetimeFigureOut">
              <a:rPr lang="en-US" smtClean="0"/>
              <a:t>2/28/2013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4C8604-74A3-446E-AFD6-06AEA4751F3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2A1AE6A-5319-46C8-A732-DAB380C4B970}" type="datetimeFigureOut">
              <a:rPr lang="en-US" smtClean="0"/>
              <a:t>2/28/2013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4C8604-74A3-446E-AFD6-06AEA4751F3C}"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2A1AE6A-5319-46C8-A732-DAB380C4B970}" type="datetimeFigureOut">
              <a:rPr lang="en-US" smtClean="0"/>
              <a:t>2/28/2013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4C8604-74A3-446E-AFD6-06AEA4751F3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2A1AE6A-5319-46C8-A732-DAB380C4B970}" type="datetimeFigureOut">
              <a:rPr lang="en-US" smtClean="0"/>
              <a:t>2/28/2013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4C8604-74A3-446E-AFD6-06AEA4751F3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A1AE6A-5319-46C8-A732-DAB380C4B970}" type="datetimeFigureOut">
              <a:rPr lang="en-US" smtClean="0"/>
              <a:t>2/28/2013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4C8604-74A3-446E-AFD6-06AEA4751F3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2A1AE6A-5319-46C8-A732-DAB380C4B970}" type="datetimeFigureOut">
              <a:rPr lang="en-US" smtClean="0"/>
              <a:t>2/28/2013</a:t>
            </a:fld>
            <a:endParaRPr lang="en-US"/>
          </a:p>
        </p:txBody>
      </p:sp>
      <p:sp>
        <p:nvSpPr>
          <p:cNvPr id="7" name="Slide Number Placeholder 6"/>
          <p:cNvSpPr>
            <a:spLocks noGrp="1"/>
          </p:cNvSpPr>
          <p:nvPr>
            <p:ph type="sldNum" sz="quarter" idx="12"/>
          </p:nvPr>
        </p:nvSpPr>
        <p:spPr/>
        <p:txBody>
          <a:bodyPr/>
          <a:lstStyle/>
          <a:p>
            <a:fld id="{5C4C8604-74A3-446E-AFD6-06AEA4751F3C}"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A1AE6A-5319-46C8-A732-DAB380C4B970}" type="datetimeFigureOut">
              <a:rPr lang="en-US" smtClean="0"/>
              <a:t>2/28/2013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5C4C8604-74A3-446E-AFD6-06AEA4751F3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2A1AE6A-5319-46C8-A732-DAB380C4B970}" type="datetimeFigureOut">
              <a:rPr lang="en-US" smtClean="0"/>
              <a:t>2/28/2013</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5C4C8604-74A3-446E-AFD6-06AEA4751F3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Equ</a:t>
            </a:r>
            <a:r>
              <a:rPr lang="en-US" dirty="0" smtClean="0"/>
              <a:t>--equal</a:t>
            </a:r>
            <a:endParaRPr lang="en-US" dirty="0"/>
          </a:p>
        </p:txBody>
      </p:sp>
      <p:sp>
        <p:nvSpPr>
          <p:cNvPr id="3" name="Subtitle 2"/>
          <p:cNvSpPr>
            <a:spLocks noGrp="1"/>
          </p:cNvSpPr>
          <p:nvPr>
            <p:ph type="subTitle" idx="1"/>
          </p:nvPr>
        </p:nvSpPr>
        <p:spPr/>
        <p:txBody>
          <a:bodyPr/>
          <a:lstStyle/>
          <a:p>
            <a:r>
              <a:rPr lang="en-US" dirty="0" smtClean="0"/>
              <a:t>Practice </a:t>
            </a:r>
            <a:endParaRPr lang="en-US" dirty="0"/>
          </a:p>
        </p:txBody>
      </p:sp>
    </p:spTree>
    <p:extLst>
      <p:ext uri="{BB962C8B-B14F-4D97-AF65-F5344CB8AC3E}">
        <p14:creationId xmlns:p14="http://schemas.microsoft.com/office/powerpoint/2010/main" val="23228121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8. The trip to the _______ took two days by boat.</a:t>
            </a:r>
            <a:endParaRPr lang="en-US" dirty="0"/>
          </a:p>
        </p:txBody>
      </p:sp>
      <p:sp>
        <p:nvSpPr>
          <p:cNvPr id="3" name="Content Placeholder 2"/>
          <p:cNvSpPr>
            <a:spLocks noGrp="1"/>
          </p:cNvSpPr>
          <p:nvPr>
            <p:ph idx="1"/>
          </p:nvPr>
        </p:nvSpPr>
        <p:spPr/>
        <p:txBody>
          <a:bodyPr/>
          <a:lstStyle/>
          <a:p>
            <a:r>
              <a:rPr lang="en-US" dirty="0" smtClean="0"/>
              <a:t>Equinox</a:t>
            </a:r>
          </a:p>
          <a:p>
            <a:r>
              <a:rPr lang="en-US" dirty="0" smtClean="0"/>
              <a:t>Equator</a:t>
            </a:r>
          </a:p>
          <a:p>
            <a:r>
              <a:rPr lang="en-US" dirty="0"/>
              <a:t>E</a:t>
            </a:r>
            <a:r>
              <a:rPr lang="en-US" dirty="0" smtClean="0"/>
              <a:t>quity</a:t>
            </a:r>
            <a:endParaRPr lang="en-US" dirty="0"/>
          </a:p>
        </p:txBody>
      </p:sp>
    </p:spTree>
    <p:extLst>
      <p:ext uri="{BB962C8B-B14F-4D97-AF65-F5344CB8AC3E}">
        <p14:creationId xmlns:p14="http://schemas.microsoft.com/office/powerpoint/2010/main" val="18450774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9. I was sure my preparation for that test was______, but I received a “D”.</a:t>
            </a:r>
            <a:endParaRPr lang="en-US" dirty="0"/>
          </a:p>
        </p:txBody>
      </p:sp>
      <p:sp>
        <p:nvSpPr>
          <p:cNvPr id="3" name="Content Placeholder 2"/>
          <p:cNvSpPr>
            <a:spLocks noGrp="1"/>
          </p:cNvSpPr>
          <p:nvPr>
            <p:ph idx="1"/>
          </p:nvPr>
        </p:nvSpPr>
        <p:spPr/>
        <p:txBody>
          <a:bodyPr/>
          <a:lstStyle/>
          <a:p>
            <a:r>
              <a:rPr lang="en-US" dirty="0" smtClean="0"/>
              <a:t>Equilateral</a:t>
            </a:r>
          </a:p>
          <a:p>
            <a:r>
              <a:rPr lang="en-US" dirty="0" smtClean="0"/>
              <a:t>Adequate</a:t>
            </a:r>
          </a:p>
          <a:p>
            <a:r>
              <a:rPr lang="en-US" dirty="0"/>
              <a:t>E</a:t>
            </a:r>
            <a:r>
              <a:rPr lang="en-US" dirty="0" smtClean="0"/>
              <a:t>quivocal</a:t>
            </a:r>
          </a:p>
        </p:txBody>
      </p:sp>
    </p:spTree>
    <p:extLst>
      <p:ext uri="{BB962C8B-B14F-4D97-AF65-F5344CB8AC3E}">
        <p14:creationId xmlns:p14="http://schemas.microsoft.com/office/powerpoint/2010/main" val="26489701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 True or False</a:t>
            </a:r>
            <a:endParaRPr lang="en-US" dirty="0"/>
          </a:p>
        </p:txBody>
      </p:sp>
      <p:sp>
        <p:nvSpPr>
          <p:cNvPr id="3" name="Content Placeholder 2"/>
          <p:cNvSpPr>
            <a:spLocks noGrp="1"/>
          </p:cNvSpPr>
          <p:nvPr>
            <p:ph idx="1"/>
          </p:nvPr>
        </p:nvSpPr>
        <p:spPr/>
        <p:txBody>
          <a:bodyPr/>
          <a:lstStyle/>
          <a:p>
            <a:r>
              <a:rPr lang="en-US" dirty="0" smtClean="0"/>
              <a:t>Because they had paid so little on the mortgage, they had little </a:t>
            </a:r>
            <a:r>
              <a:rPr lang="en-US" b="1" i="1" dirty="0" smtClean="0"/>
              <a:t>equity</a:t>
            </a:r>
            <a:r>
              <a:rPr lang="en-US" dirty="0" smtClean="0"/>
              <a:t> in the house.</a:t>
            </a:r>
            <a:endParaRPr lang="en-US" dirty="0"/>
          </a:p>
        </p:txBody>
      </p:sp>
    </p:spTree>
    <p:extLst>
      <p:ext uri="{BB962C8B-B14F-4D97-AF65-F5344CB8AC3E}">
        <p14:creationId xmlns:p14="http://schemas.microsoft.com/office/powerpoint/2010/main" val="16401982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782762"/>
          </a:xfrm>
        </p:spPr>
        <p:txBody>
          <a:bodyPr>
            <a:normAutofit fontScale="90000"/>
          </a:bodyPr>
          <a:lstStyle/>
          <a:p>
            <a:r>
              <a:rPr lang="en-US" dirty="0" smtClean="0"/>
              <a:t>11. Her _____ reply was so carefully worded that both sides thought she favored their viewpoint. </a:t>
            </a:r>
            <a:endParaRPr lang="en-US" dirty="0"/>
          </a:p>
        </p:txBody>
      </p:sp>
      <p:sp>
        <p:nvSpPr>
          <p:cNvPr id="3" name="Content Placeholder 2"/>
          <p:cNvSpPr>
            <a:spLocks noGrp="1"/>
          </p:cNvSpPr>
          <p:nvPr>
            <p:ph idx="1"/>
          </p:nvPr>
        </p:nvSpPr>
        <p:spPr>
          <a:xfrm>
            <a:off x="457200" y="2667000"/>
            <a:ext cx="8229600" cy="3459163"/>
          </a:xfrm>
        </p:spPr>
        <p:txBody>
          <a:bodyPr/>
          <a:lstStyle/>
          <a:p>
            <a:pPr marL="514350" indent="-514350">
              <a:buFont typeface="+mj-lt"/>
              <a:buAutoNum type="alphaUcPeriod"/>
            </a:pPr>
            <a:r>
              <a:rPr lang="en-US" dirty="0" smtClean="0"/>
              <a:t>Equivocal</a:t>
            </a:r>
          </a:p>
          <a:p>
            <a:pPr marL="514350" indent="-514350">
              <a:buFont typeface="+mj-lt"/>
              <a:buAutoNum type="alphaUcPeriod"/>
            </a:pPr>
            <a:r>
              <a:rPr lang="en-US" dirty="0" smtClean="0"/>
              <a:t>Equivocate</a:t>
            </a:r>
          </a:p>
          <a:p>
            <a:pPr marL="514350" indent="-514350">
              <a:buFont typeface="+mj-lt"/>
              <a:buAutoNum type="alphaUcPeriod"/>
            </a:pPr>
            <a:r>
              <a:rPr lang="en-US" dirty="0" smtClean="0"/>
              <a:t>Equilateral</a:t>
            </a:r>
          </a:p>
          <a:p>
            <a:pPr marL="0" indent="0">
              <a:buNone/>
            </a:pPr>
            <a:endParaRPr lang="en-US" dirty="0"/>
          </a:p>
        </p:txBody>
      </p:sp>
    </p:spTree>
    <p:extLst>
      <p:ext uri="{BB962C8B-B14F-4D97-AF65-F5344CB8AC3E}">
        <p14:creationId xmlns:p14="http://schemas.microsoft.com/office/powerpoint/2010/main" val="4244073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13. True or False</a:t>
            </a:r>
            <a:endParaRPr lang="en-US" dirty="0"/>
          </a:p>
        </p:txBody>
      </p:sp>
      <p:sp>
        <p:nvSpPr>
          <p:cNvPr id="3" name="Content Placeholder 2"/>
          <p:cNvSpPr>
            <a:spLocks noGrp="1"/>
          </p:cNvSpPr>
          <p:nvPr>
            <p:ph idx="1"/>
          </p:nvPr>
        </p:nvSpPr>
        <p:spPr/>
        <p:txBody>
          <a:bodyPr/>
          <a:lstStyle/>
          <a:p>
            <a:r>
              <a:rPr lang="en-US" dirty="0" smtClean="0"/>
              <a:t>It is not always possible to </a:t>
            </a:r>
            <a:r>
              <a:rPr lang="en-US" b="1" i="1" dirty="0" smtClean="0"/>
              <a:t>equate</a:t>
            </a:r>
            <a:r>
              <a:rPr lang="en-US" dirty="0" smtClean="0"/>
              <a:t> money with happiness. </a:t>
            </a:r>
            <a:endParaRPr lang="en-US" dirty="0"/>
          </a:p>
        </p:txBody>
      </p:sp>
    </p:spTree>
    <p:extLst>
      <p:ext uri="{BB962C8B-B14F-4D97-AF65-F5344CB8AC3E}">
        <p14:creationId xmlns:p14="http://schemas.microsoft.com/office/powerpoint/2010/main" val="1498090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DIRECTIONS:	</a:t>
            </a:r>
            <a:endParaRPr lang="en-US" dirty="0"/>
          </a:p>
        </p:txBody>
      </p:sp>
      <p:sp>
        <p:nvSpPr>
          <p:cNvPr id="3" name="Content Placeholder 2"/>
          <p:cNvSpPr>
            <a:spLocks noGrp="1"/>
          </p:cNvSpPr>
          <p:nvPr>
            <p:ph idx="1"/>
          </p:nvPr>
        </p:nvSpPr>
        <p:spPr/>
        <p:txBody>
          <a:bodyPr>
            <a:normAutofit fontScale="92500" lnSpcReduction="20000"/>
          </a:bodyPr>
          <a:lstStyle/>
          <a:p>
            <a:pPr marL="525780" indent="-457200">
              <a:buFont typeface="+mj-lt"/>
              <a:buAutoNum type="arabicPeriod"/>
            </a:pPr>
            <a:r>
              <a:rPr lang="en-US" dirty="0" smtClean="0"/>
              <a:t>This is a PRACTICE QUIZ. You do not get marked down for wrong answers, only for not participating OR for talking.  This quiz is for you to check your understanding before tomorrow’s real quiz!</a:t>
            </a:r>
          </a:p>
          <a:p>
            <a:pPr marL="525780" indent="-457200">
              <a:buFont typeface="+mj-lt"/>
              <a:buAutoNum type="arabicPeriod"/>
            </a:pPr>
            <a:r>
              <a:rPr lang="en-US" dirty="0" smtClean="0"/>
              <a:t>Clear your desk, pen/pencil and learning log only. </a:t>
            </a:r>
            <a:endParaRPr lang="en-US" dirty="0"/>
          </a:p>
          <a:p>
            <a:pPr marL="525780" indent="-457200">
              <a:buFont typeface="+mj-lt"/>
              <a:buAutoNum type="arabicPeriod"/>
            </a:pPr>
            <a:r>
              <a:rPr lang="en-US" dirty="0" smtClean="0"/>
              <a:t>Use the back of your learning log, number 1 to 13.</a:t>
            </a:r>
          </a:p>
          <a:p>
            <a:pPr marL="525780" indent="-457200">
              <a:buFont typeface="+mj-lt"/>
              <a:buAutoNum type="arabicPeriod"/>
            </a:pPr>
            <a:r>
              <a:rPr lang="en-US" dirty="0" smtClean="0"/>
              <a:t>Write your answer only, do not copy the question. </a:t>
            </a:r>
          </a:p>
          <a:p>
            <a:pPr marL="525780" indent="-457200">
              <a:buFont typeface="+mj-lt"/>
              <a:buAutoNum type="arabicPeriod"/>
            </a:pPr>
            <a:endParaRPr lang="en-US" dirty="0"/>
          </a:p>
        </p:txBody>
      </p:sp>
    </p:spTree>
    <p:extLst>
      <p:ext uri="{BB962C8B-B14F-4D97-AF65-F5344CB8AC3E}">
        <p14:creationId xmlns:p14="http://schemas.microsoft.com/office/powerpoint/2010/main" val="39013529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True or False</a:t>
            </a:r>
            <a:endParaRPr lang="en-US" dirty="0"/>
          </a:p>
        </p:txBody>
      </p:sp>
      <p:sp>
        <p:nvSpPr>
          <p:cNvPr id="3" name="Content Placeholder 2"/>
          <p:cNvSpPr>
            <a:spLocks noGrp="1"/>
          </p:cNvSpPr>
          <p:nvPr>
            <p:ph idx="1"/>
          </p:nvPr>
        </p:nvSpPr>
        <p:spPr/>
        <p:txBody>
          <a:bodyPr/>
          <a:lstStyle/>
          <a:p>
            <a:r>
              <a:rPr lang="en-US" dirty="0" smtClean="0"/>
              <a:t>The couple achieved an </a:t>
            </a:r>
            <a:r>
              <a:rPr lang="en-US" b="1" i="1" dirty="0" smtClean="0"/>
              <a:t>equanimity</a:t>
            </a:r>
            <a:r>
              <a:rPr lang="en-US" dirty="0" smtClean="0"/>
              <a:t>  settlement out of court.</a:t>
            </a:r>
            <a:endParaRPr lang="en-US" dirty="0"/>
          </a:p>
        </p:txBody>
      </p:sp>
    </p:spTree>
    <p:extLst>
      <p:ext uri="{BB962C8B-B14F-4D97-AF65-F5344CB8AC3E}">
        <p14:creationId xmlns:p14="http://schemas.microsoft.com/office/powerpoint/2010/main" val="314401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a:t>
            </a:r>
            <a:r>
              <a:rPr lang="en-US" b="1" i="1" dirty="0" smtClean="0"/>
              <a:t>Equanimity</a:t>
            </a:r>
            <a:r>
              <a:rPr lang="en-US" dirty="0" smtClean="0"/>
              <a:t> means:</a:t>
            </a:r>
            <a:endParaRPr lang="en-US" dirty="0"/>
          </a:p>
        </p:txBody>
      </p:sp>
      <p:sp>
        <p:nvSpPr>
          <p:cNvPr id="3" name="Content Placeholder 2"/>
          <p:cNvSpPr>
            <a:spLocks noGrp="1"/>
          </p:cNvSpPr>
          <p:nvPr>
            <p:ph idx="1"/>
          </p:nvPr>
        </p:nvSpPr>
        <p:spPr/>
        <p:txBody>
          <a:bodyPr/>
          <a:lstStyle/>
          <a:p>
            <a:pPr marL="514350" indent="-514350">
              <a:buFont typeface="+mj-lt"/>
              <a:buAutoNum type="alphaUcPeriod"/>
            </a:pPr>
            <a:r>
              <a:rPr lang="en-US" dirty="0"/>
              <a:t>T</a:t>
            </a:r>
            <a:r>
              <a:rPr lang="en-US" dirty="0" smtClean="0"/>
              <a:t>o represent as equal</a:t>
            </a:r>
          </a:p>
          <a:p>
            <a:pPr marL="514350" indent="-514350">
              <a:buFont typeface="+mj-lt"/>
              <a:buAutoNum type="alphaUcPeriod"/>
            </a:pPr>
            <a:r>
              <a:rPr lang="en-US" dirty="0"/>
              <a:t>E</a:t>
            </a:r>
            <a:r>
              <a:rPr lang="en-US" dirty="0" smtClean="0"/>
              <a:t>qual night</a:t>
            </a:r>
          </a:p>
          <a:p>
            <a:pPr marL="514350" indent="-514350">
              <a:buFont typeface="+mj-lt"/>
              <a:buAutoNum type="alphaUcPeriod"/>
            </a:pPr>
            <a:r>
              <a:rPr lang="en-US" dirty="0" smtClean="0"/>
              <a:t>Evenness of mind or temper, composure</a:t>
            </a:r>
            <a:endParaRPr lang="en-US" dirty="0"/>
          </a:p>
        </p:txBody>
      </p:sp>
    </p:spTree>
    <p:extLst>
      <p:ext uri="{BB962C8B-B14F-4D97-AF65-F5344CB8AC3E}">
        <p14:creationId xmlns:p14="http://schemas.microsoft.com/office/powerpoint/2010/main" val="33462938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True or False: </a:t>
            </a:r>
            <a:endParaRPr lang="en-US" dirty="0"/>
          </a:p>
        </p:txBody>
      </p:sp>
      <p:sp>
        <p:nvSpPr>
          <p:cNvPr id="3" name="Content Placeholder 2"/>
          <p:cNvSpPr>
            <a:spLocks noGrp="1"/>
          </p:cNvSpPr>
          <p:nvPr>
            <p:ph idx="1"/>
          </p:nvPr>
        </p:nvSpPr>
        <p:spPr/>
        <p:txBody>
          <a:bodyPr/>
          <a:lstStyle/>
          <a:p>
            <a:pPr marL="0" indent="0">
              <a:buNone/>
            </a:pPr>
            <a:r>
              <a:rPr lang="en-US" dirty="0" smtClean="0"/>
              <a:t>The candidate </a:t>
            </a:r>
            <a:r>
              <a:rPr lang="en-US" b="1" i="1" dirty="0" smtClean="0"/>
              <a:t>equivocated</a:t>
            </a:r>
            <a:r>
              <a:rPr lang="en-US" dirty="0" smtClean="0"/>
              <a:t> so much that it was impossible to tell where he stood on any issue. </a:t>
            </a:r>
            <a:endParaRPr lang="en-US" dirty="0"/>
          </a:p>
        </p:txBody>
      </p:sp>
    </p:spTree>
    <p:extLst>
      <p:ext uri="{BB962C8B-B14F-4D97-AF65-F5344CB8AC3E}">
        <p14:creationId xmlns:p14="http://schemas.microsoft.com/office/powerpoint/2010/main" val="29534356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a:t>
            </a:r>
            <a:r>
              <a:rPr lang="en-US" b="1" dirty="0" smtClean="0"/>
              <a:t>Equivocate</a:t>
            </a:r>
            <a:r>
              <a:rPr lang="en-US" dirty="0" smtClean="0"/>
              <a:t> means…	</a:t>
            </a:r>
            <a:endParaRPr lang="en-US" dirty="0"/>
          </a:p>
        </p:txBody>
      </p:sp>
      <p:sp>
        <p:nvSpPr>
          <p:cNvPr id="3" name="Content Placeholder 2"/>
          <p:cNvSpPr>
            <a:spLocks noGrp="1"/>
          </p:cNvSpPr>
          <p:nvPr>
            <p:ph idx="1"/>
          </p:nvPr>
        </p:nvSpPr>
        <p:spPr/>
        <p:txBody>
          <a:bodyPr/>
          <a:lstStyle/>
          <a:p>
            <a:pPr marL="514350" indent="-514350">
              <a:buFont typeface="+mj-lt"/>
              <a:buAutoNum type="alphaUcPeriod"/>
            </a:pPr>
            <a:r>
              <a:rPr lang="en-US" dirty="0" smtClean="0"/>
              <a:t>To make statements with two possible meanings in order to mislead.</a:t>
            </a:r>
          </a:p>
          <a:p>
            <a:pPr marL="514350" indent="-514350">
              <a:buFont typeface="+mj-lt"/>
              <a:buAutoNum type="alphaUcPeriod"/>
            </a:pPr>
            <a:r>
              <a:rPr lang="en-US" dirty="0" smtClean="0"/>
              <a:t>An ownership right to property</a:t>
            </a:r>
          </a:p>
          <a:p>
            <a:pPr marL="514350" indent="-514350">
              <a:buFont typeface="+mj-lt"/>
              <a:buAutoNum type="alphaUcPeriod"/>
            </a:pPr>
            <a:r>
              <a:rPr lang="en-US" dirty="0" smtClean="0"/>
              <a:t>Reasonable, fair, just</a:t>
            </a:r>
            <a:endParaRPr lang="en-US" dirty="0"/>
          </a:p>
        </p:txBody>
      </p:sp>
    </p:spTree>
    <p:extLst>
      <p:ext uri="{BB962C8B-B14F-4D97-AF65-F5344CB8AC3E}">
        <p14:creationId xmlns:p14="http://schemas.microsoft.com/office/powerpoint/2010/main" val="3826351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The shape of the island was roughly that of a _________triangle.</a:t>
            </a:r>
            <a:endParaRPr lang="en-US" dirty="0"/>
          </a:p>
        </p:txBody>
      </p:sp>
      <p:sp>
        <p:nvSpPr>
          <p:cNvPr id="3" name="Content Placeholder 2"/>
          <p:cNvSpPr>
            <a:spLocks noGrp="1"/>
          </p:cNvSpPr>
          <p:nvPr>
            <p:ph idx="1"/>
          </p:nvPr>
        </p:nvSpPr>
        <p:spPr/>
        <p:txBody>
          <a:bodyPr/>
          <a:lstStyle/>
          <a:p>
            <a:pPr marL="514350" indent="-514350">
              <a:buFont typeface="+mj-lt"/>
              <a:buAutoNum type="alphaUcPeriod"/>
            </a:pPr>
            <a:r>
              <a:rPr lang="en-US" dirty="0" smtClean="0"/>
              <a:t>Equilibrium</a:t>
            </a:r>
          </a:p>
          <a:p>
            <a:pPr marL="514350" indent="-514350">
              <a:buFont typeface="+mj-lt"/>
              <a:buAutoNum type="alphaUcPeriod"/>
            </a:pPr>
            <a:r>
              <a:rPr lang="en-US" dirty="0" smtClean="0"/>
              <a:t>Equitable</a:t>
            </a:r>
          </a:p>
          <a:p>
            <a:pPr marL="514350" indent="-514350">
              <a:buFont typeface="+mj-lt"/>
              <a:buAutoNum type="alphaUcPeriod"/>
            </a:pPr>
            <a:r>
              <a:rPr lang="en-US" dirty="0" smtClean="0"/>
              <a:t>Equilateral</a:t>
            </a:r>
            <a:endParaRPr lang="en-US" dirty="0"/>
          </a:p>
        </p:txBody>
      </p:sp>
    </p:spTree>
    <p:extLst>
      <p:ext uri="{BB962C8B-B14F-4D97-AF65-F5344CB8AC3E}">
        <p14:creationId xmlns:p14="http://schemas.microsoft.com/office/powerpoint/2010/main" val="5979248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6. When the horse swerved, the boy lost his _______ and fell off. </a:t>
            </a:r>
            <a:endParaRPr lang="en-US" dirty="0"/>
          </a:p>
        </p:txBody>
      </p:sp>
      <p:sp>
        <p:nvSpPr>
          <p:cNvPr id="3" name="Content Placeholder 2"/>
          <p:cNvSpPr>
            <a:spLocks noGrp="1"/>
          </p:cNvSpPr>
          <p:nvPr>
            <p:ph idx="1"/>
          </p:nvPr>
        </p:nvSpPr>
        <p:spPr/>
        <p:txBody>
          <a:bodyPr/>
          <a:lstStyle/>
          <a:p>
            <a:pPr marL="514350" indent="-514350">
              <a:buFont typeface="+mj-lt"/>
              <a:buAutoNum type="alphaUcPeriod"/>
            </a:pPr>
            <a:r>
              <a:rPr lang="en-US" dirty="0" smtClean="0"/>
              <a:t>Equity</a:t>
            </a:r>
          </a:p>
          <a:p>
            <a:pPr marL="514350" indent="-514350">
              <a:buFont typeface="+mj-lt"/>
              <a:buAutoNum type="alphaUcPeriod"/>
            </a:pPr>
            <a:r>
              <a:rPr lang="en-US" dirty="0" smtClean="0"/>
              <a:t>Equilibrium</a:t>
            </a:r>
          </a:p>
          <a:p>
            <a:pPr marL="514350" indent="-514350">
              <a:buFont typeface="+mj-lt"/>
              <a:buAutoNum type="alphaUcPeriod"/>
            </a:pPr>
            <a:r>
              <a:rPr lang="en-US" dirty="0"/>
              <a:t>E</a:t>
            </a:r>
            <a:r>
              <a:rPr lang="en-US" dirty="0" smtClean="0"/>
              <a:t>quivocal</a:t>
            </a:r>
            <a:endParaRPr lang="en-US" dirty="0"/>
          </a:p>
        </p:txBody>
      </p:sp>
    </p:spTree>
    <p:extLst>
      <p:ext uri="{BB962C8B-B14F-4D97-AF65-F5344CB8AC3E}">
        <p14:creationId xmlns:p14="http://schemas.microsoft.com/office/powerpoint/2010/main" val="294631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7. According to the grading sheet, a score of 85 is ______to a grade of “B”</a:t>
            </a:r>
            <a:endParaRPr lang="en-US" dirty="0"/>
          </a:p>
        </p:txBody>
      </p:sp>
      <p:sp>
        <p:nvSpPr>
          <p:cNvPr id="3" name="Content Placeholder 2"/>
          <p:cNvSpPr>
            <a:spLocks noGrp="1"/>
          </p:cNvSpPr>
          <p:nvPr>
            <p:ph idx="1"/>
          </p:nvPr>
        </p:nvSpPr>
        <p:spPr/>
        <p:txBody>
          <a:bodyPr/>
          <a:lstStyle/>
          <a:p>
            <a:r>
              <a:rPr lang="en-US" dirty="0" smtClean="0"/>
              <a:t>Equivocal</a:t>
            </a:r>
          </a:p>
          <a:p>
            <a:r>
              <a:rPr lang="en-US" dirty="0" smtClean="0"/>
              <a:t>Adequate</a:t>
            </a:r>
          </a:p>
          <a:p>
            <a:r>
              <a:rPr lang="en-US" dirty="0"/>
              <a:t>E</a:t>
            </a:r>
            <a:r>
              <a:rPr lang="en-US" dirty="0" smtClean="0"/>
              <a:t>quivalent</a:t>
            </a:r>
            <a:endParaRPr lang="en-US" dirty="0"/>
          </a:p>
        </p:txBody>
      </p:sp>
    </p:spTree>
    <p:extLst>
      <p:ext uri="{BB962C8B-B14F-4D97-AF65-F5344CB8AC3E}">
        <p14:creationId xmlns:p14="http://schemas.microsoft.com/office/powerpoint/2010/main" val="25759851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33</TotalTime>
  <Words>321</Words>
  <Application>Microsoft Office PowerPoint</Application>
  <PresentationFormat>On-screen Show (4:3)</PresentationFormat>
  <Paragraphs>47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Austin</vt:lpstr>
      <vt:lpstr>Equ--equal</vt:lpstr>
      <vt:lpstr>DIRECTIONS: </vt:lpstr>
      <vt:lpstr>1. True or False</vt:lpstr>
      <vt:lpstr>2. Equanimity means:</vt:lpstr>
      <vt:lpstr>3. True or False: </vt:lpstr>
      <vt:lpstr>4. Equivocate means… </vt:lpstr>
      <vt:lpstr>5. The shape of the island was roughly that of a _________triangle.</vt:lpstr>
      <vt:lpstr>6. When the horse swerved, the boy lost his _______ and fell off. </vt:lpstr>
      <vt:lpstr>7. According to the grading sheet, a score of 85 is ______to a grade of “B”</vt:lpstr>
      <vt:lpstr>8. The trip to the _______ took two days by boat.</vt:lpstr>
      <vt:lpstr>9. I was sure my preparation for that test was______, but I received a “D”.</vt:lpstr>
      <vt:lpstr>10. True or False</vt:lpstr>
      <vt:lpstr>11. Her _____ reply was so carefully worded that both sides thought she favored their viewpoint. </vt:lpstr>
      <vt:lpstr>13. True or False</vt:lpstr>
    </vt:vector>
  </TitlesOfParts>
  <Company>SUHSD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Equ--equal</dc:title>
  <dc:creator>michelle.clark-cadwe</dc:creator>
  <cp:lastModifiedBy>michelle.clark-cadwe</cp:lastModifiedBy>
  <cp:revision>6</cp:revision>
  <dcterms:created xsi:type="dcterms:W3CDTF">2013-02-28T19:11:32Z</dcterms:created>
  <dcterms:modified xsi:type="dcterms:W3CDTF">2013-02-28T19:44:54Z</dcterms:modified>
</cp:coreProperties>
</file>